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00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108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705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53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30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197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098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68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5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6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814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7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7141E-31E3-4635-98B5-D03CE4DFA023}" type="datetimeFigureOut">
              <a:rPr lang="en-US" smtClean="0"/>
              <a:t>2/14/2014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D18F1-5EF0-4176-8C76-A900CD7DFB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3629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304800"/>
            <a:ext cx="772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Step 1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24200" y="457755"/>
            <a:ext cx="17392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Click on VM 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259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8125" y="457200"/>
            <a:ext cx="772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Step 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399871"/>
            <a:ext cx="71963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Type in Value Map name such as </a:t>
            </a:r>
            <a:r>
              <a:rPr lang="en-US" dirty="0" err="1" smtClean="0"/>
              <a:t>Typelist</a:t>
            </a:r>
            <a:r>
              <a:rPr lang="en-US" dirty="0" smtClean="0"/>
              <a:t> and then enter the </a:t>
            </a:r>
          </a:p>
          <a:p>
            <a:r>
              <a:rPr lang="en-US" dirty="0" smtClean="0"/>
              <a:t>Values of Source and your expected values in the Map column.</a:t>
            </a:r>
          </a:p>
          <a:p>
            <a:r>
              <a:rPr lang="en-US" dirty="0" smtClean="0"/>
              <a:t>Click + sign to add more value map pairs</a:t>
            </a:r>
          </a:p>
          <a:p>
            <a:r>
              <a:rPr lang="en-US" dirty="0" smtClean="0"/>
              <a:t>The csv option is to upload a predefined file. And click Save on this window.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903" y="2209800"/>
            <a:ext cx="7848600" cy="391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644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" y="274638"/>
            <a:ext cx="909999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How to use this Value Map?</a:t>
            </a:r>
          </a:p>
          <a:p>
            <a:r>
              <a:rPr lang="en-US" dirty="0" smtClean="0"/>
              <a:t>Value map after Save will appear in the bottom right tree under Value Map category.</a:t>
            </a:r>
          </a:p>
          <a:p>
            <a:r>
              <a:rPr lang="en-US" dirty="0" smtClean="0"/>
              <a:t>Select your target field by clicking on it and then double click on your Value Map name.</a:t>
            </a:r>
          </a:p>
          <a:p>
            <a:r>
              <a:rPr lang="en-US" dirty="0" smtClean="0"/>
              <a:t>It will show the grey box in the canvas. Now double click on the Source field (appears in yellow)</a:t>
            </a:r>
          </a:p>
          <a:p>
            <a:r>
              <a:rPr lang="en-US" dirty="0" smtClean="0"/>
              <a:t>Now from the right side of the Source field do a click and drag and map to the left side of the </a:t>
            </a:r>
          </a:p>
          <a:p>
            <a:r>
              <a:rPr lang="en-US" dirty="0" smtClean="0"/>
              <a:t>Value Map function. And then from the right side of the Value Map to the target element.</a:t>
            </a:r>
          </a:p>
          <a:p>
            <a:r>
              <a:rPr lang="en-US" dirty="0" smtClean="0"/>
              <a:t>Click on check mark to save the mapping.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28301"/>
            <a:ext cx="8479284" cy="449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5845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171</Words>
  <Application>Microsoft Office PowerPoint</Application>
  <PresentationFormat>On-screen Show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Raman</dc:creator>
  <cp:lastModifiedBy>Raman</cp:lastModifiedBy>
  <cp:revision>3</cp:revision>
  <dcterms:created xsi:type="dcterms:W3CDTF">2014-02-14T18:58:49Z</dcterms:created>
  <dcterms:modified xsi:type="dcterms:W3CDTF">2014-02-14T19:15:52Z</dcterms:modified>
</cp:coreProperties>
</file>