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0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0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0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5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3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9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9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8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5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6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1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7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7141E-31E3-4635-98B5-D03CE4DFA023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D18F1-5EF0-4176-8C76-A900CD7D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2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3629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304800"/>
            <a:ext cx="77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457755"/>
            <a:ext cx="17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on VM icon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59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8125" y="457200"/>
            <a:ext cx="77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399871"/>
            <a:ext cx="71963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in Value Map name such as </a:t>
            </a:r>
            <a:r>
              <a:rPr lang="en-US" dirty="0" err="1" smtClean="0"/>
              <a:t>Typelist</a:t>
            </a:r>
            <a:r>
              <a:rPr lang="en-US" dirty="0" smtClean="0"/>
              <a:t> and then enter the </a:t>
            </a:r>
          </a:p>
          <a:p>
            <a:r>
              <a:rPr lang="en-US" dirty="0" smtClean="0"/>
              <a:t>Values of Source and your expected values in the Map column.</a:t>
            </a:r>
          </a:p>
          <a:p>
            <a:r>
              <a:rPr lang="en-US" dirty="0" smtClean="0"/>
              <a:t>Click + sign to add more value map pairs</a:t>
            </a:r>
          </a:p>
          <a:p>
            <a:r>
              <a:rPr lang="en-US" dirty="0" smtClean="0"/>
              <a:t>The csv option is to upload a predefined file. And click Save on this window.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3" y="2209800"/>
            <a:ext cx="7848600" cy="391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64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274638"/>
            <a:ext cx="909999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to use this Value Map?</a:t>
            </a:r>
          </a:p>
          <a:p>
            <a:r>
              <a:rPr lang="en-US" dirty="0" smtClean="0"/>
              <a:t>Value map after Save will appear in the bottom right tree under Value Map category.</a:t>
            </a:r>
          </a:p>
          <a:p>
            <a:r>
              <a:rPr lang="en-US" dirty="0" smtClean="0"/>
              <a:t>Select your target field by clicking on it and then double click on your Value Map name.</a:t>
            </a:r>
          </a:p>
          <a:p>
            <a:r>
              <a:rPr lang="en-US" dirty="0" smtClean="0"/>
              <a:t>It will show the grey box in the canvas. Now double click on the Source field (appears in yellow)</a:t>
            </a:r>
          </a:p>
          <a:p>
            <a:r>
              <a:rPr lang="en-US" dirty="0" smtClean="0"/>
              <a:t>Now from the right side of the Source field do a click and drag and map to the left side of the </a:t>
            </a:r>
          </a:p>
          <a:p>
            <a:r>
              <a:rPr lang="en-US" dirty="0" smtClean="0"/>
              <a:t>Value Map function. And then from the right side of the Value Map to the target element.</a:t>
            </a:r>
          </a:p>
          <a:p>
            <a:r>
              <a:rPr lang="en-US" dirty="0" smtClean="0"/>
              <a:t>Click on check mark to save the mapping.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28301"/>
            <a:ext cx="8479284" cy="449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584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Raman</dc:creator>
  <cp:lastModifiedBy>Raman</cp:lastModifiedBy>
  <cp:revision>3</cp:revision>
  <dcterms:created xsi:type="dcterms:W3CDTF">2014-02-14T18:58:49Z</dcterms:created>
  <dcterms:modified xsi:type="dcterms:W3CDTF">2014-02-14T19:15:52Z</dcterms:modified>
</cp:coreProperties>
</file>