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91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60" r:id="rId1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A1B"/>
    <a:srgbClr val="9BD8F8"/>
    <a:srgbClr val="E1F4FD"/>
    <a:srgbClr val="606161"/>
    <a:srgbClr val="E9F3CE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0" autoAdjust="0"/>
    <p:restoredTop sz="97382" autoAdjust="0"/>
  </p:normalViewPr>
  <p:slideViewPr>
    <p:cSldViewPr snapToGrid="0">
      <p:cViewPr varScale="1">
        <p:scale>
          <a:sx n="124" d="100"/>
          <a:sy n="124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2F77456-1BB2-4B0C-9CA4-E8AA6C855C41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5B93CD0-97D3-4EA4-9797-AB1CD5C58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2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45257D8-4E03-44C9-9BDC-854A83A332FA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E3E69508-8D61-4EC1-B587-85D4AC149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508-8D61-4EC1-B587-85D4AC149B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3" descr="ADEPTIA_PPTTemp_Cv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820737"/>
          </a:xfrm>
        </p:spPr>
        <p:txBody>
          <a:bodyPr/>
          <a:lstStyle>
            <a:lvl1pPr>
              <a:defRPr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820737"/>
          </a:xfrm>
        </p:spPr>
        <p:txBody>
          <a:bodyPr/>
          <a:lstStyle>
            <a:lvl1pPr>
              <a:defRPr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820737"/>
          </a:xfrm>
        </p:spPr>
        <p:txBody>
          <a:bodyPr/>
          <a:lstStyle>
            <a:lvl1pPr>
              <a:defRPr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820737"/>
          </a:xfrm>
        </p:spPr>
        <p:txBody>
          <a:bodyPr/>
          <a:lstStyle>
            <a:lvl1pPr>
              <a:defRPr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820737"/>
          </a:xfrm>
        </p:spPr>
        <p:txBody>
          <a:bodyPr/>
          <a:lstStyle>
            <a:lvl1pPr>
              <a:defRPr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820737"/>
          </a:xfrm>
        </p:spPr>
        <p:txBody>
          <a:bodyPr/>
          <a:lstStyle>
            <a:lvl1pPr>
              <a:defRPr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DEPTIA_PPTTem_Mst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4AA3-5B18-4B95-83E3-AC713D9FF1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"/>
          <p:cNvPicPr preferRelativeResize="0"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0800000">
            <a:off x="0" y="60960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deptiaLogo_transparent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09600" y="6324600"/>
            <a:ext cx="1981200" cy="349109"/>
          </a:xfrm>
          <a:prstGeom prst="rect">
            <a:avLst/>
          </a:prstGeom>
        </p:spPr>
      </p:pic>
      <p:pic>
        <p:nvPicPr>
          <p:cNvPr id="1026" name="275017e7-0972-4fa2-83a4-5a861598af69" descr="5F79F716-07AB-4A38-8827-F1EBA004E49E@hsd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Myriad Web Pro Condens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60" y="857250"/>
            <a:ext cx="4700588" cy="51435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548327" y="2414046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43296" y="2273903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1</a:t>
            </a:r>
            <a:endParaRPr lang="en-US" sz="135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16318" y="2638447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89526" y="2506735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64568" y="3493773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59537" y="3359593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34830" y="4425607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27493" y="4291428"/>
            <a:ext cx="2105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 – </a:t>
            </a:r>
            <a:r>
              <a:rPr lang="en-US" sz="3600" dirty="0"/>
              <a:t>Obtain </a:t>
            </a:r>
            <a:r>
              <a:rPr lang="en-US" sz="3600" dirty="0" err="1"/>
              <a:t>OAuth</a:t>
            </a:r>
            <a:r>
              <a:rPr lang="en-US" sz="3600" dirty="0"/>
              <a:t> </a:t>
            </a:r>
            <a:r>
              <a:rPr lang="en-US" sz="3600" dirty="0" smtClean="0"/>
              <a:t>credentials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82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485314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624768" y="3458742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17431" y="3324562"/>
            <a:ext cx="2105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 </a:t>
            </a:r>
            <a:r>
              <a:rPr lang="en-US" sz="3600" dirty="0" smtClean="0"/>
              <a:t>cont. – </a:t>
            </a:r>
            <a:r>
              <a:rPr lang="en-US" sz="3600" dirty="0"/>
              <a:t>Obtain </a:t>
            </a:r>
            <a:r>
              <a:rPr lang="en-US" sz="3600" dirty="0" err="1"/>
              <a:t>OAuth</a:t>
            </a:r>
            <a:r>
              <a:rPr lang="en-US" sz="3600" dirty="0"/>
              <a:t> credentials</a:t>
            </a:r>
          </a:p>
        </p:txBody>
      </p:sp>
    </p:spTree>
    <p:extLst>
      <p:ext uri="{BB962C8B-B14F-4D97-AF65-F5344CB8AC3E}">
        <p14:creationId xmlns:p14="http://schemas.microsoft.com/office/powerpoint/2010/main" val="33437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487992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147550" y="3447499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40213" y="3313320"/>
            <a:ext cx="2105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 cont. – Obtain </a:t>
            </a:r>
            <a:r>
              <a:rPr lang="en-US" sz="3600" dirty="0" err="1"/>
              <a:t>OAuth</a:t>
            </a:r>
            <a:r>
              <a:rPr lang="en-US" sz="3600" dirty="0"/>
              <a:t> credentials</a:t>
            </a:r>
          </a:p>
        </p:txBody>
      </p:sp>
    </p:spTree>
    <p:extLst>
      <p:ext uri="{BB962C8B-B14F-4D97-AF65-F5344CB8AC3E}">
        <p14:creationId xmlns:p14="http://schemas.microsoft.com/office/powerpoint/2010/main" val="14500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470453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4537" y="1437580"/>
            <a:ext cx="4439463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Adeptia’s</a:t>
            </a:r>
            <a:r>
              <a:rPr lang="en-US" sz="1000" b="1" dirty="0"/>
              <a:t> Database Info Server URL should be all on one line such as below</a:t>
            </a:r>
          </a:p>
          <a:p>
            <a:endParaRPr lang="en-US" sz="750" dirty="0"/>
          </a:p>
          <a:p>
            <a:r>
              <a:rPr lang="en-US" sz="750" dirty="0" err="1"/>
              <a:t>jdbc:quickbooks:Schema</a:t>
            </a:r>
            <a:r>
              <a:rPr lang="en-US" sz="750" dirty="0"/>
              <a:t>=</a:t>
            </a:r>
            <a:r>
              <a:rPr lang="en-US" sz="750" dirty="0" err="1"/>
              <a:t>Online;Company</a:t>
            </a:r>
            <a:r>
              <a:rPr lang="en-US" sz="750" dirty="0"/>
              <a:t> Id=1239240285;OAuth Client Secret=ZFdhmR7TFdwu2R5KXp8uAYhQJrMUKip2Sw5ma0zt;OAuth Client ID=qyprdrkBgS0fNiMKK4JPpXtGt5Q571;OAuth Access Token=qyprdgKsXGUfwOufpjTUxWo4Zl6vQC6LmHeV2t2gKNz2tyGX;OAuth Access Token Secret=wuluzxMtBAeIqGnblTm5bVj8MbXz5VtmRIOEW5gV;</a:t>
            </a:r>
          </a:p>
          <a:p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4704537" y="2848789"/>
            <a:ext cx="4439463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Here the Server URL is broken out so you can see what needs to be matched up from the Intuit App Center Playground to the appropriate Server URL fields:</a:t>
            </a:r>
          </a:p>
          <a:p>
            <a:endParaRPr lang="en-US" sz="750" dirty="0"/>
          </a:p>
          <a:p>
            <a:r>
              <a:rPr lang="en-US" sz="750" dirty="0" err="1"/>
              <a:t>jdbc:quickbooks:Schema</a:t>
            </a:r>
            <a:r>
              <a:rPr lang="en-US" sz="750" dirty="0"/>
              <a:t>=</a:t>
            </a:r>
            <a:r>
              <a:rPr lang="en-US" sz="750" dirty="0" err="1"/>
              <a:t>Online;Company</a:t>
            </a:r>
            <a:r>
              <a:rPr lang="en-US" sz="750" dirty="0"/>
              <a:t> Id=1239240285;</a:t>
            </a:r>
          </a:p>
          <a:p>
            <a:endParaRPr lang="en-US" sz="750" dirty="0"/>
          </a:p>
          <a:p>
            <a:r>
              <a:rPr lang="en-US" sz="750" dirty="0" err="1"/>
              <a:t>OAuth</a:t>
            </a:r>
            <a:r>
              <a:rPr lang="en-US" sz="750" dirty="0"/>
              <a:t> Client Secret=ZFdhmR7TFdwu2R5KXp8uAYhQJrMUKip2Sw5ma0zt;</a:t>
            </a:r>
          </a:p>
          <a:p>
            <a:endParaRPr lang="en-US" sz="750" dirty="0"/>
          </a:p>
          <a:p>
            <a:r>
              <a:rPr lang="en-US" sz="750" dirty="0" err="1"/>
              <a:t>OAuth</a:t>
            </a:r>
            <a:r>
              <a:rPr lang="en-US" sz="750" dirty="0"/>
              <a:t> Client ID=qyprdrkBgS0fNiMKK4JPpXtGt5Q571;</a:t>
            </a:r>
          </a:p>
          <a:p>
            <a:endParaRPr lang="en-US" sz="750" dirty="0"/>
          </a:p>
          <a:p>
            <a:r>
              <a:rPr lang="en-US" sz="750" dirty="0" err="1"/>
              <a:t>OAuth</a:t>
            </a:r>
            <a:r>
              <a:rPr lang="en-US" sz="750" dirty="0"/>
              <a:t> Access Token=qyprdgKsXGUfwOufpjTUxWo4Zl6vQC6LmHeV2t2gKNz2tyGX;</a:t>
            </a:r>
          </a:p>
          <a:p>
            <a:endParaRPr lang="en-US" sz="750" dirty="0"/>
          </a:p>
          <a:p>
            <a:r>
              <a:rPr lang="en-US" sz="750" dirty="0" err="1"/>
              <a:t>OAuth</a:t>
            </a:r>
            <a:r>
              <a:rPr lang="en-US" sz="750" dirty="0"/>
              <a:t> Access Token Secret=wuluzxMtBAeIqGnblTm5bVj8MbXz5VtmRIOEW5gV;</a:t>
            </a:r>
          </a:p>
          <a:p>
            <a:endParaRPr lang="en-US" sz="135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89355" y="2892166"/>
            <a:ext cx="1860654" cy="61834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396554" y="2767381"/>
            <a:ext cx="2353455" cy="96606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34820" y="3988321"/>
            <a:ext cx="1615189" cy="7834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34820" y="4218795"/>
            <a:ext cx="1615189" cy="70266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 cont. – Obtain </a:t>
            </a:r>
            <a:r>
              <a:rPr lang="en-US" sz="3600" dirty="0" err="1"/>
              <a:t>OAuth</a:t>
            </a:r>
            <a:r>
              <a:rPr lang="en-US" sz="3600" dirty="0"/>
              <a:t> credentials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1672" y="2838329"/>
            <a:ext cx="2105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395" y="4380038"/>
            <a:ext cx="3479591" cy="225400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317351" y="5424928"/>
            <a:ext cx="315640" cy="59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299"/>
            <a:ext cx="8229600" cy="4897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6000" b="1" dirty="0" smtClean="0"/>
              <a:t>Thank You!</a:t>
            </a:r>
            <a:endParaRPr lang="en-US" sz="6000" b="1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For additional information, please contact: support@adeptia.com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Interface Tutorial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-1" y="1659577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Example:  Extract </a:t>
            </a:r>
            <a:r>
              <a:rPr lang="en-US" sz="1800" dirty="0" smtClean="0">
                <a:solidFill>
                  <a:schemeClr val="tx1"/>
                </a:solidFill>
              </a:rPr>
              <a:t>Customer Accounts </a:t>
            </a:r>
            <a:r>
              <a:rPr lang="en-US" sz="1800" dirty="0" smtClean="0">
                <a:solidFill>
                  <a:schemeClr val="tx1"/>
                </a:solidFill>
              </a:rPr>
              <a:t>data from a Database and load it into </a:t>
            </a:r>
            <a:r>
              <a:rPr lang="en-US" sz="1800" dirty="0" smtClean="0">
                <a:solidFill>
                  <a:schemeClr val="tx1"/>
                </a:solidFill>
              </a:rPr>
              <a:t>QuickBooks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3" y="2832953"/>
            <a:ext cx="8783573" cy="110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QuickBooks Database Info Server URL Steps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Company 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App/Obtain App Token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</a:t>
            </a:r>
            <a:r>
              <a:rPr lang="en-US" dirty="0" err="1" smtClean="0"/>
              <a:t>OAuth</a:t>
            </a:r>
            <a:r>
              <a:rPr lang="en-US" dirty="0" smtClean="0"/>
              <a:t> credentials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AA3-5B18-4B95-83E3-AC713D9FF1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1"/>
            <a:ext cx="9178921" cy="49022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7704814" y="1596722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616356" y="2557837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03050" y="1462543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1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9744" y="2417694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 – Obtain Company 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34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49267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56953" y="2222887"/>
            <a:ext cx="1288112" cy="31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2343647" y="2082745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 cont. – Obtain Company 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33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63283" cy="4902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989567" y="1596722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13136" y="2799357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02302" y="2507146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62956" y="1456579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1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7557" y="2367004"/>
            <a:ext cx="2683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3121" y="2665177"/>
            <a:ext cx="210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</a:t>
            </a:r>
            <a:r>
              <a:rPr lang="en-US" sz="3600" dirty="0" smtClean="0"/>
              <a:t>– Create App/Obtain App Token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84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857251"/>
            <a:ext cx="9144000" cy="5143499"/>
            <a:chOff x="0" y="1"/>
            <a:chExt cx="12192000" cy="68579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60360"/>
              <a:ext cx="12192000" cy="64976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12192000" cy="6363760"/>
            </a:xfrm>
            <a:prstGeom prst="rect">
              <a:avLst/>
            </a:prstGeom>
          </p:spPr>
        </p:pic>
      </p:grpSp>
      <p:sp>
        <p:nvSpPr>
          <p:cNvPr id="2" name="Left Brace 1"/>
          <p:cNvSpPr/>
          <p:nvPr/>
        </p:nvSpPr>
        <p:spPr>
          <a:xfrm>
            <a:off x="900485" y="2360047"/>
            <a:ext cx="995901" cy="3270024"/>
          </a:xfrm>
          <a:prstGeom prst="leftBrace">
            <a:avLst>
              <a:gd name="adj1" fmla="val 8333"/>
              <a:gd name="adj2" fmla="val 5039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746559" y="5812429"/>
            <a:ext cx="494969" cy="5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8458" y="3854917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9947" y="5672287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</a:t>
            </a:r>
            <a:r>
              <a:rPr lang="en-US" sz="3600" dirty="0" smtClean="0"/>
              <a:t>cont. – </a:t>
            </a:r>
            <a:r>
              <a:rPr lang="en-US" sz="3600" dirty="0"/>
              <a:t>Create </a:t>
            </a:r>
            <a:r>
              <a:rPr lang="en-US" sz="3600" dirty="0" smtClean="0"/>
              <a:t>App/Obtain App Token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96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47259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82089" y="3982553"/>
            <a:ext cx="2034914" cy="292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2625538" y="3797278"/>
            <a:ext cx="22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</a:t>
            </a:r>
            <a:r>
              <a:rPr lang="en-US" sz="3600" dirty="0" smtClean="0"/>
              <a:t>cont. – </a:t>
            </a:r>
            <a:r>
              <a:rPr lang="en-US" sz="3600" dirty="0"/>
              <a:t>Create </a:t>
            </a:r>
            <a:r>
              <a:rPr lang="en-US" sz="3600" dirty="0" smtClean="0"/>
              <a:t>App/Obtain App Token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91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55995" cy="48863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50893" y="5258737"/>
            <a:ext cx="2034914" cy="292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cont. – Create </a:t>
            </a:r>
            <a:r>
              <a:rPr lang="en-US" sz="3600" dirty="0" smtClean="0"/>
              <a:t>App/Obtain App Token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46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10059</TotalTime>
  <Words>207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Web Pro Condensed</vt:lpstr>
      <vt:lpstr>Office Theme</vt:lpstr>
      <vt:lpstr>PowerPoint Presentation</vt:lpstr>
      <vt:lpstr>Data Interface Tutorial</vt:lpstr>
      <vt:lpstr>QuickBooks Database Info Server URL Steps</vt:lpstr>
      <vt:lpstr>1 – Obtain Company ID</vt:lpstr>
      <vt:lpstr>1 cont. – Obtain Company ID</vt:lpstr>
      <vt:lpstr>2 – Create App/Obtain App Token</vt:lpstr>
      <vt:lpstr>2 cont. – Create App/Obtain App Token</vt:lpstr>
      <vt:lpstr>2 cont. – Create App/Obtain App Token</vt:lpstr>
      <vt:lpstr>2 cont. – Create App/Obtain App Token</vt:lpstr>
      <vt:lpstr>3 – Obtain OAuth credentials</vt:lpstr>
      <vt:lpstr>3 cont. – Obtain OAuth credentials</vt:lpstr>
      <vt:lpstr>3 cont. – Obtain OAuth credentials</vt:lpstr>
      <vt:lpstr>3 cont. – Obtain OAuth credentials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</dc:creator>
  <cp:lastModifiedBy>adeptia1</cp:lastModifiedBy>
  <cp:revision>275</cp:revision>
  <cp:lastPrinted>2013-08-15T15:49:03Z</cp:lastPrinted>
  <dcterms:created xsi:type="dcterms:W3CDTF">2012-11-10T23:26:37Z</dcterms:created>
  <dcterms:modified xsi:type="dcterms:W3CDTF">2014-08-06T17:15:05Z</dcterms:modified>
</cp:coreProperties>
</file>