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3" r:id="rId2"/>
    <p:sldId id="291" r:id="rId3"/>
    <p:sldId id="361" r:id="rId4"/>
    <p:sldId id="362" r:id="rId5"/>
    <p:sldId id="363" r:id="rId6"/>
    <p:sldId id="364" r:id="rId7"/>
    <p:sldId id="365" r:id="rId8"/>
    <p:sldId id="366" r:id="rId9"/>
    <p:sldId id="367" r:id="rId10"/>
    <p:sldId id="368" r:id="rId11"/>
    <p:sldId id="369" r:id="rId12"/>
    <p:sldId id="370" r:id="rId13"/>
    <p:sldId id="371" r:id="rId14"/>
    <p:sldId id="360" r:id="rId15"/>
  </p:sldIdLst>
  <p:sldSz cx="9144000" cy="6858000" type="screen4x3"/>
  <p:notesSz cx="6934200" cy="9220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A1B"/>
    <a:srgbClr val="9BD8F8"/>
    <a:srgbClr val="E1F4FD"/>
    <a:srgbClr val="606161"/>
    <a:srgbClr val="E9F3CE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80" autoAdjust="0"/>
    <p:restoredTop sz="97382" autoAdjust="0"/>
  </p:normalViewPr>
  <p:slideViewPr>
    <p:cSldViewPr snapToGrid="0">
      <p:cViewPr varScale="1">
        <p:scale>
          <a:sx n="124" d="100"/>
          <a:sy n="124" d="100"/>
        </p:scale>
        <p:origin x="133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010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775" y="0"/>
            <a:ext cx="3004820" cy="461010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12F77456-1BB2-4B0C-9CA4-E8AA6C855C41}" type="datetimeFigureOut">
              <a:rPr lang="en-US" smtClean="0"/>
              <a:pPr/>
              <a:t>8/6/2014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7590"/>
            <a:ext cx="3004820" cy="461010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775" y="8757590"/>
            <a:ext cx="3004820" cy="461010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65B93CD0-97D3-4EA4-9797-AB1CD5C58A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4222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010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5" y="0"/>
            <a:ext cx="3004820" cy="461010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445257D8-4E03-44C9-9BDC-854A83A332FA}" type="datetimeFigureOut">
              <a:rPr lang="en-US" smtClean="0"/>
              <a:pPr/>
              <a:t>8/6/2014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692150"/>
            <a:ext cx="46101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379595"/>
            <a:ext cx="5547360" cy="4149090"/>
          </a:xfrm>
          <a:prstGeom prst="rect">
            <a:avLst/>
          </a:prstGeom>
        </p:spPr>
        <p:txBody>
          <a:bodyPr vert="horz" lIns="92309" tIns="46154" rIns="92309" bIns="461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3004820" cy="461010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5" y="8757590"/>
            <a:ext cx="3004820" cy="461010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E3E69508-8D61-4EC1-B587-85D4AC149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09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69508-8D61-4EC1-B587-85D4AC149BA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863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4AA3-5B18-4B95-83E3-AC713D9FF1F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3" descr="ADEPTIA_PPTTemp_Cvr-0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4AA3-5B18-4B95-83E3-AC713D9FF1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4AA3-5B18-4B95-83E3-AC713D9FF1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820737"/>
          </a:xfrm>
        </p:spPr>
        <p:txBody>
          <a:bodyPr/>
          <a:lstStyle>
            <a:lvl1pPr>
              <a:defRPr>
                <a:latin typeface="Myriad Web Pro Condensed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4AA3-5B18-4B95-83E3-AC713D9FF1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820737"/>
          </a:xfrm>
        </p:spPr>
        <p:txBody>
          <a:bodyPr/>
          <a:lstStyle>
            <a:lvl1pPr>
              <a:defRPr>
                <a:latin typeface="Myriad Web Pro Condensed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yriad Pro" pitchFamily="34" charset="0"/>
              </a:defRPr>
            </a:lvl1pPr>
            <a:lvl2pPr>
              <a:defRPr>
                <a:latin typeface="Myriad Pro" pitchFamily="34" charset="0"/>
              </a:defRPr>
            </a:lvl2pPr>
            <a:lvl3pPr>
              <a:defRPr>
                <a:latin typeface="Myriad Pro" pitchFamily="34" charset="0"/>
              </a:defRPr>
            </a:lvl3pPr>
            <a:lvl4pPr>
              <a:defRPr>
                <a:latin typeface="Myriad Pro" pitchFamily="34" charset="0"/>
              </a:defRPr>
            </a:lvl4pPr>
            <a:lvl5pPr>
              <a:defRPr>
                <a:latin typeface="Myriad Pro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4AA3-5B18-4B95-83E3-AC713D9FF1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4AA3-5B18-4B95-83E3-AC713D9FF1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4AA3-5B18-4B95-83E3-AC713D9FF1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4AA3-5B18-4B95-83E3-AC713D9FF1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820737"/>
          </a:xfrm>
        </p:spPr>
        <p:txBody>
          <a:bodyPr/>
          <a:lstStyle>
            <a:lvl1pPr>
              <a:defRPr>
                <a:latin typeface="Myriad Web Pro Condensed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4AA3-5B18-4B95-83E3-AC713D9FF1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820737"/>
          </a:xfrm>
        </p:spPr>
        <p:txBody>
          <a:bodyPr/>
          <a:lstStyle>
            <a:lvl1pPr>
              <a:defRPr>
                <a:latin typeface="Myriad Web Pro Condensed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4AA3-5B18-4B95-83E3-AC713D9FF1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820737"/>
          </a:xfrm>
        </p:spPr>
        <p:txBody>
          <a:bodyPr/>
          <a:lstStyle>
            <a:lvl1pPr>
              <a:defRPr>
                <a:latin typeface="Myriad Web Pro Condensed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4AA3-5B18-4B95-83E3-AC713D9FF1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820737"/>
          </a:xfrm>
        </p:spPr>
        <p:txBody>
          <a:bodyPr/>
          <a:lstStyle>
            <a:lvl1pPr>
              <a:defRPr>
                <a:latin typeface="Myriad Web Pro Condensed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4AA3-5B18-4B95-83E3-AC713D9FF1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DEPTIA_PPTTem_Mstr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64AA3-5B18-4B95-83E3-AC713D9FF1F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3"/>
          <p:cNvPicPr preferRelativeResize="0">
            <a:picLocks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 rot="10800000">
            <a:off x="0" y="6096000"/>
            <a:ext cx="91440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deptiaLogo_transparent.gif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609600" y="6324600"/>
            <a:ext cx="1981200" cy="349109"/>
          </a:xfrm>
          <a:prstGeom prst="rect">
            <a:avLst/>
          </a:prstGeom>
        </p:spPr>
      </p:pic>
      <p:pic>
        <p:nvPicPr>
          <p:cNvPr id="1026" name="275017e7-0972-4fa2-83a4-5a861598af69" descr="5F79F716-07AB-4A38-8827-F1EBA004E49E@hsd1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9144000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Myriad Web Pro Condense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Myriad Pro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Myriad Pro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Myriad Pro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Myriad Pro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Myriad Pro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560" y="857250"/>
            <a:ext cx="4700588" cy="51435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5548327" y="2414046"/>
            <a:ext cx="494969" cy="5963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043296" y="2273903"/>
            <a:ext cx="22661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FF0000"/>
                </a:solidFill>
              </a:rPr>
              <a:t>1</a:t>
            </a:r>
            <a:endParaRPr lang="en-US" sz="1350" b="1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716318" y="2638447"/>
            <a:ext cx="494969" cy="5963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189526" y="2506735"/>
            <a:ext cx="22661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FF0000"/>
                </a:solidFill>
              </a:rPr>
              <a:t>2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864568" y="3493773"/>
            <a:ext cx="494969" cy="5963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359537" y="3359593"/>
            <a:ext cx="22661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FF0000"/>
                </a:solidFill>
              </a:rPr>
              <a:t>3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434830" y="4425607"/>
            <a:ext cx="494969" cy="5963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927493" y="4291428"/>
            <a:ext cx="21054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3 – </a:t>
            </a:r>
            <a:r>
              <a:rPr lang="en-US" sz="3600" dirty="0"/>
              <a:t>Obtain </a:t>
            </a:r>
            <a:r>
              <a:rPr lang="en-US" sz="3600" dirty="0" err="1"/>
              <a:t>OAuth</a:t>
            </a:r>
            <a:r>
              <a:rPr lang="en-US" sz="3600" dirty="0"/>
              <a:t> </a:t>
            </a:r>
            <a:r>
              <a:rPr lang="en-US" sz="3600" dirty="0" smtClean="0"/>
              <a:t>credentials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3828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1"/>
            <a:ext cx="9144000" cy="4853148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2624768" y="3458742"/>
            <a:ext cx="494969" cy="5963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117431" y="3324562"/>
            <a:ext cx="21054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3 </a:t>
            </a:r>
            <a:r>
              <a:rPr lang="en-US" sz="3600" dirty="0" smtClean="0"/>
              <a:t>cont. – </a:t>
            </a:r>
            <a:r>
              <a:rPr lang="en-US" sz="3600" dirty="0"/>
              <a:t>Obtain </a:t>
            </a:r>
            <a:r>
              <a:rPr lang="en-US" sz="3600" dirty="0" err="1"/>
              <a:t>OAuth</a:t>
            </a:r>
            <a:r>
              <a:rPr lang="en-US" sz="3600" dirty="0"/>
              <a:t> credentials</a:t>
            </a:r>
          </a:p>
        </p:txBody>
      </p:sp>
    </p:spTree>
    <p:extLst>
      <p:ext uri="{BB962C8B-B14F-4D97-AF65-F5344CB8AC3E}">
        <p14:creationId xmlns:p14="http://schemas.microsoft.com/office/powerpoint/2010/main" val="334371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4879924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3147550" y="3447499"/>
            <a:ext cx="494969" cy="5963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640213" y="3313320"/>
            <a:ext cx="21054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3 cont. – Obtain </a:t>
            </a:r>
            <a:r>
              <a:rPr lang="en-US" sz="3600" dirty="0" err="1"/>
              <a:t>OAuth</a:t>
            </a:r>
            <a:r>
              <a:rPr lang="en-US" sz="3600" dirty="0"/>
              <a:t> credentials</a:t>
            </a:r>
          </a:p>
        </p:txBody>
      </p:sp>
    </p:spTree>
    <p:extLst>
      <p:ext uri="{BB962C8B-B14F-4D97-AF65-F5344CB8AC3E}">
        <p14:creationId xmlns:p14="http://schemas.microsoft.com/office/powerpoint/2010/main" val="145003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4704537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04537" y="1437580"/>
            <a:ext cx="4439463" cy="1146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/>
              <a:t>Adeptia’s</a:t>
            </a:r>
            <a:r>
              <a:rPr lang="en-US" sz="1000" b="1" dirty="0"/>
              <a:t> Database Info Server URL should be all on one line such as below</a:t>
            </a:r>
          </a:p>
          <a:p>
            <a:endParaRPr lang="en-US" sz="750" dirty="0"/>
          </a:p>
          <a:p>
            <a:r>
              <a:rPr lang="en-US" sz="750" dirty="0" err="1"/>
              <a:t>jdbc:quickbooks:Schema</a:t>
            </a:r>
            <a:r>
              <a:rPr lang="en-US" sz="750" dirty="0"/>
              <a:t>=</a:t>
            </a:r>
            <a:r>
              <a:rPr lang="en-US" sz="750" dirty="0" err="1"/>
              <a:t>Online;Company</a:t>
            </a:r>
            <a:r>
              <a:rPr lang="en-US" sz="750" dirty="0"/>
              <a:t> Id=1239240285;OAuth Client Secret=ZFdhmR7TFdwu2R5KXp8uAYhQJrMUKip2Sw5ma0zt;OAuth Client ID=qyprdrkBgS0fNiMKK4JPpXtGt5Q571;OAuth Access Token=qyprdgKsXGUfwOufpjTUxWo4Zl6vQC6LmHeV2t2gKNz2tyGX;OAuth Access Token Secret=wuluzxMtBAeIqGnblTm5bVj8MbXz5VtmRIOEW5gV;</a:t>
            </a:r>
          </a:p>
          <a:p>
            <a:endParaRPr lang="en-US" sz="1350" dirty="0"/>
          </a:p>
        </p:txBody>
      </p:sp>
      <p:sp>
        <p:nvSpPr>
          <p:cNvPr id="4" name="TextBox 3"/>
          <p:cNvSpPr txBox="1"/>
          <p:nvPr/>
        </p:nvSpPr>
        <p:spPr>
          <a:xfrm>
            <a:off x="4704537" y="2848789"/>
            <a:ext cx="4439463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Here the Server URL is broken out so you can see what needs to be matched up from the Intuit App Center Playground to the appropriate Server URL fields:</a:t>
            </a:r>
          </a:p>
          <a:p>
            <a:endParaRPr lang="en-US" sz="750" dirty="0"/>
          </a:p>
          <a:p>
            <a:r>
              <a:rPr lang="en-US" sz="750" dirty="0" err="1"/>
              <a:t>jdbc:quickbooks:Schema</a:t>
            </a:r>
            <a:r>
              <a:rPr lang="en-US" sz="750" dirty="0"/>
              <a:t>=</a:t>
            </a:r>
            <a:r>
              <a:rPr lang="en-US" sz="750" dirty="0" err="1"/>
              <a:t>Online;Company</a:t>
            </a:r>
            <a:r>
              <a:rPr lang="en-US" sz="750" dirty="0"/>
              <a:t> Id=1239240285;</a:t>
            </a:r>
          </a:p>
          <a:p>
            <a:endParaRPr lang="en-US" sz="750" dirty="0"/>
          </a:p>
          <a:p>
            <a:r>
              <a:rPr lang="en-US" sz="750" dirty="0" err="1"/>
              <a:t>OAuth</a:t>
            </a:r>
            <a:r>
              <a:rPr lang="en-US" sz="750" dirty="0"/>
              <a:t> Client Secret=ZFdhmR7TFdwu2R5KXp8uAYhQJrMUKip2Sw5ma0zt;</a:t>
            </a:r>
          </a:p>
          <a:p>
            <a:endParaRPr lang="en-US" sz="750" dirty="0"/>
          </a:p>
          <a:p>
            <a:r>
              <a:rPr lang="en-US" sz="750" dirty="0" err="1"/>
              <a:t>OAuth</a:t>
            </a:r>
            <a:r>
              <a:rPr lang="en-US" sz="750" dirty="0"/>
              <a:t> Client ID=qyprdrkBgS0fNiMKK4JPpXtGt5Q571;</a:t>
            </a:r>
          </a:p>
          <a:p>
            <a:endParaRPr lang="en-US" sz="750" dirty="0"/>
          </a:p>
          <a:p>
            <a:r>
              <a:rPr lang="en-US" sz="750" dirty="0" err="1"/>
              <a:t>OAuth</a:t>
            </a:r>
            <a:r>
              <a:rPr lang="en-US" sz="750" dirty="0"/>
              <a:t> Access Token=qyprdgKsXGUfwOufpjTUxWo4Zl6vQC6LmHeV2t2gKNz2tyGX;</a:t>
            </a:r>
          </a:p>
          <a:p>
            <a:endParaRPr lang="en-US" sz="750" dirty="0"/>
          </a:p>
          <a:p>
            <a:r>
              <a:rPr lang="en-US" sz="750" dirty="0" err="1"/>
              <a:t>OAuth</a:t>
            </a:r>
            <a:r>
              <a:rPr lang="en-US" sz="750" dirty="0"/>
              <a:t> Access Token Secret=wuluzxMtBAeIqGnblTm5bVj8MbXz5VtmRIOEW5gV;</a:t>
            </a:r>
          </a:p>
          <a:p>
            <a:endParaRPr lang="en-US" sz="1350" dirty="0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2889355" y="2892166"/>
            <a:ext cx="1860654" cy="61834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2396554" y="2767381"/>
            <a:ext cx="2353455" cy="966068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134820" y="3988321"/>
            <a:ext cx="1615189" cy="78343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3134820" y="4218795"/>
            <a:ext cx="1615189" cy="70266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3 cont. – Obtain </a:t>
            </a:r>
            <a:r>
              <a:rPr lang="en-US" sz="3600" dirty="0" err="1"/>
              <a:t>OAuth</a:t>
            </a:r>
            <a:r>
              <a:rPr lang="en-US" sz="3600" dirty="0"/>
              <a:t> credentials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91672" y="2838329"/>
            <a:ext cx="21054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 smtClean="0">
                <a:solidFill>
                  <a:srgbClr val="FF0000"/>
                </a:solidFill>
              </a:rPr>
              <a:t>7</a:t>
            </a:r>
            <a:endParaRPr lang="en-US" sz="1350" b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5395" y="4380038"/>
            <a:ext cx="3479591" cy="2254002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 flipH="1" flipV="1">
            <a:off x="5317351" y="5424928"/>
            <a:ext cx="315640" cy="59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25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8299"/>
            <a:ext cx="8229600" cy="48978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 smtClean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6000" b="1" dirty="0" smtClean="0"/>
              <a:t>Thank You!</a:t>
            </a:r>
            <a:endParaRPr lang="en-US" sz="6000" b="1" dirty="0"/>
          </a:p>
          <a:p>
            <a:pPr marL="0" indent="0" algn="ctr">
              <a:buNone/>
            </a:pPr>
            <a:endParaRPr lang="en-US" sz="2400" dirty="0" smtClean="0"/>
          </a:p>
          <a:p>
            <a:pPr marL="0" indent="0" algn="ctr">
              <a:buNone/>
            </a:pPr>
            <a:r>
              <a:rPr lang="en-US" sz="2400" dirty="0" smtClean="0"/>
              <a:t>For additional information, please contact: support@adeptia.com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4AA3-5B18-4B95-83E3-AC713D9FF1F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Data Interface Tutorial</a:t>
            </a:r>
            <a:endParaRPr lang="en-US" sz="3200" dirty="0"/>
          </a:p>
        </p:txBody>
      </p:sp>
      <p:sp>
        <p:nvSpPr>
          <p:cNvPr id="2" name="Text Placeholder 1"/>
          <p:cNvSpPr>
            <a:spLocks noGrp="1"/>
          </p:cNvSpPr>
          <p:nvPr>
            <p:ph idx="1"/>
          </p:nvPr>
        </p:nvSpPr>
        <p:spPr>
          <a:xfrm>
            <a:off x="-1" y="1659577"/>
            <a:ext cx="91440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Example:  Extract </a:t>
            </a:r>
            <a:r>
              <a:rPr lang="en-US" sz="1800" dirty="0" smtClean="0">
                <a:solidFill>
                  <a:schemeClr val="tx1"/>
                </a:solidFill>
              </a:rPr>
              <a:t>Customer Accounts </a:t>
            </a:r>
            <a:r>
              <a:rPr lang="en-US" sz="1800" dirty="0" smtClean="0">
                <a:solidFill>
                  <a:schemeClr val="tx1"/>
                </a:solidFill>
              </a:rPr>
              <a:t>data from a Database and load it into </a:t>
            </a:r>
            <a:r>
              <a:rPr lang="en-US" sz="1800" dirty="0" smtClean="0">
                <a:solidFill>
                  <a:schemeClr val="tx1"/>
                </a:solidFill>
              </a:rPr>
              <a:t>QuickBooks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43" y="2832953"/>
            <a:ext cx="8783573" cy="1106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QuickBooks Database Info Server URL Steps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Obtain Company ID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Create App/Obtain App Token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Obtain </a:t>
            </a:r>
            <a:r>
              <a:rPr lang="en-US" dirty="0" err="1" smtClean="0"/>
              <a:t>OAuth</a:t>
            </a:r>
            <a:r>
              <a:rPr lang="en-US" dirty="0" smtClean="0"/>
              <a:t> credentials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4AA3-5B18-4B95-83E3-AC713D9FF1F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36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57251"/>
            <a:ext cx="9178921" cy="49022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7704814" y="1596722"/>
            <a:ext cx="494969" cy="59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7616356" y="2557837"/>
            <a:ext cx="494969" cy="59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503050" y="1462543"/>
            <a:ext cx="22661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FF0000"/>
                </a:solidFill>
              </a:rPr>
              <a:t>1</a:t>
            </a:r>
            <a:endParaRPr lang="en-US" sz="135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89744" y="2417694"/>
            <a:ext cx="22661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FF0000"/>
                </a:solidFill>
              </a:rPr>
              <a:t>2</a:t>
            </a:r>
            <a:endParaRPr lang="en-US" sz="1350" b="1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1 – Obtain Company ID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1349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492678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456953" y="2222887"/>
            <a:ext cx="1288112" cy="3160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Box 3"/>
          <p:cNvSpPr txBox="1"/>
          <p:nvPr/>
        </p:nvSpPr>
        <p:spPr>
          <a:xfrm>
            <a:off x="2343647" y="2082745"/>
            <a:ext cx="22661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FF0000"/>
                </a:solidFill>
              </a:rPr>
              <a:t>3</a:t>
            </a:r>
            <a:endParaRPr lang="en-US" sz="1350" b="1" dirty="0">
              <a:solidFill>
                <a:srgbClr val="FF000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1 cont. – Obtain Company ID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5332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1"/>
            <a:ext cx="9163283" cy="49022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3989567" y="1596722"/>
            <a:ext cx="494969" cy="59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713136" y="2799357"/>
            <a:ext cx="494969" cy="59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502302" y="2507146"/>
            <a:ext cx="494969" cy="59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762956" y="1456579"/>
            <a:ext cx="22661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FF0000"/>
                </a:solidFill>
              </a:rPr>
              <a:t>1</a:t>
            </a:r>
            <a:endParaRPr lang="en-US" sz="135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7557" y="2367004"/>
            <a:ext cx="26835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03121" y="2665177"/>
            <a:ext cx="21001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2 </a:t>
            </a:r>
            <a:r>
              <a:rPr lang="en-US" sz="3600" dirty="0" smtClean="0"/>
              <a:t>– Create App/Obtain App Token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8844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857251"/>
            <a:ext cx="9144000" cy="5143499"/>
            <a:chOff x="0" y="1"/>
            <a:chExt cx="12192000" cy="6857999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60360"/>
              <a:ext cx="12192000" cy="649764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"/>
              <a:ext cx="12192000" cy="6363760"/>
            </a:xfrm>
            <a:prstGeom prst="rect">
              <a:avLst/>
            </a:prstGeom>
          </p:spPr>
        </p:pic>
      </p:grpSp>
      <p:sp>
        <p:nvSpPr>
          <p:cNvPr id="2" name="Left Brace 1"/>
          <p:cNvSpPr/>
          <p:nvPr/>
        </p:nvSpPr>
        <p:spPr>
          <a:xfrm>
            <a:off x="900485" y="2360047"/>
            <a:ext cx="995901" cy="3270024"/>
          </a:xfrm>
          <a:prstGeom prst="leftBrace">
            <a:avLst>
              <a:gd name="adj1" fmla="val 8333"/>
              <a:gd name="adj2" fmla="val 50394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7746559" y="5812429"/>
            <a:ext cx="494969" cy="59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78458" y="3854917"/>
            <a:ext cx="22661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FF0000"/>
                </a:solidFill>
              </a:rPr>
              <a:t>4</a:t>
            </a:r>
            <a:endParaRPr lang="en-US" sz="135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19947" y="5672287"/>
            <a:ext cx="22661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2 </a:t>
            </a:r>
            <a:r>
              <a:rPr lang="en-US" sz="3600" dirty="0" smtClean="0"/>
              <a:t>cont. – </a:t>
            </a:r>
            <a:r>
              <a:rPr lang="en-US" sz="3600" dirty="0"/>
              <a:t>Create </a:t>
            </a:r>
            <a:r>
              <a:rPr lang="en-US" sz="3600" dirty="0" smtClean="0"/>
              <a:t>App/Obtain App Token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8964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472596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582089" y="3982553"/>
            <a:ext cx="2034914" cy="2923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Box 3"/>
          <p:cNvSpPr txBox="1"/>
          <p:nvPr/>
        </p:nvSpPr>
        <p:spPr>
          <a:xfrm>
            <a:off x="2625538" y="3797278"/>
            <a:ext cx="22661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FF0000"/>
                </a:solidFill>
              </a:rPr>
              <a:t>6</a:t>
            </a:r>
            <a:endParaRPr lang="en-US" sz="1350" b="1" dirty="0">
              <a:solidFill>
                <a:srgbClr val="FF000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2 </a:t>
            </a:r>
            <a:r>
              <a:rPr lang="en-US" sz="3600" dirty="0" smtClean="0"/>
              <a:t>cont. – </a:t>
            </a:r>
            <a:r>
              <a:rPr lang="en-US" sz="3600" dirty="0"/>
              <a:t>Create </a:t>
            </a:r>
            <a:r>
              <a:rPr lang="en-US" sz="3600" dirty="0" smtClean="0"/>
              <a:t>App/Obtain App Token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3911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1"/>
            <a:ext cx="9155995" cy="488632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450893" y="5258737"/>
            <a:ext cx="2034914" cy="2923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2 cont. – Create </a:t>
            </a:r>
            <a:r>
              <a:rPr lang="en-US" sz="3600" dirty="0" smtClean="0"/>
              <a:t>App/Obtain App Token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5467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10059</TotalTime>
  <Words>207</Words>
  <Application>Microsoft Office PowerPoint</Application>
  <PresentationFormat>On-screen Show (4:3)</PresentationFormat>
  <Paragraphs>55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Myriad Pro</vt:lpstr>
      <vt:lpstr>Myriad Web Pro Condensed</vt:lpstr>
      <vt:lpstr>Office Theme</vt:lpstr>
      <vt:lpstr>PowerPoint Presentation</vt:lpstr>
      <vt:lpstr>Data Interface Tutorial</vt:lpstr>
      <vt:lpstr>QuickBooks Database Info Server URL Steps</vt:lpstr>
      <vt:lpstr>1 – Obtain Company ID</vt:lpstr>
      <vt:lpstr>1 cont. – Obtain Company ID</vt:lpstr>
      <vt:lpstr>2 – Create App/Obtain App Token</vt:lpstr>
      <vt:lpstr>2 cont. – Create App/Obtain App Token</vt:lpstr>
      <vt:lpstr>2 cont. – Create App/Obtain App Token</vt:lpstr>
      <vt:lpstr>2 cont. – Create App/Obtain App Token</vt:lpstr>
      <vt:lpstr>3 – Obtain OAuth credentials</vt:lpstr>
      <vt:lpstr>3 cont. – Obtain OAuth credentials</vt:lpstr>
      <vt:lpstr>3 cont. – Obtain OAuth credentials</vt:lpstr>
      <vt:lpstr>3 cont. – Obtain OAuth credentials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</dc:creator>
  <cp:lastModifiedBy>adeptia1</cp:lastModifiedBy>
  <cp:revision>275</cp:revision>
  <cp:lastPrinted>2013-08-15T15:49:03Z</cp:lastPrinted>
  <dcterms:created xsi:type="dcterms:W3CDTF">2012-11-10T23:26:37Z</dcterms:created>
  <dcterms:modified xsi:type="dcterms:W3CDTF">2014-08-06T17:15:05Z</dcterms:modified>
</cp:coreProperties>
</file>