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rocess flow for rate lim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 lvl="1"/>
            <a:r>
              <a:t>Process flow for rate limit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rocess flow examp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Process flow example</a:t>
            </a:r>
          </a:p>
        </p:txBody>
      </p:sp>
      <p:pic>
        <p:nvPicPr>
          <p:cNvPr id="12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3999" y="2217929"/>
            <a:ext cx="9956801" cy="36703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TEP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STEPS</a:t>
            </a:r>
          </a:p>
        </p:txBody>
      </p:sp>
      <p:sp>
        <p:nvSpPr>
          <p:cNvPr id="125" name="Add an “intermediate error event” on web service activity by right-click the activity and click on “intermediate error event”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 anchor="t"/>
          <a:lstStyle/>
          <a:p>
            <a:pPr marL="425450" indent="-425450" defTabSz="391414">
              <a:spcBef>
                <a:spcPts val="2800"/>
              </a:spcBef>
              <a:buSzPct val="100000"/>
              <a:buAutoNum type="arabicPeriod" startAt="1"/>
              <a:defRPr sz="2144"/>
            </a:pPr>
            <a:r>
              <a:t>Add an “intermediate error event” on web service activity by right-click the activity and click on “intermediate error event”</a:t>
            </a:r>
            <a:br/>
            <a:br/>
            <a:br/>
            <a:br/>
            <a:br/>
            <a:br/>
            <a:br/>
            <a:br/>
            <a:br/>
          </a:p>
          <a:p>
            <a:pPr marL="425450" indent="-425450" defTabSz="391414">
              <a:spcBef>
                <a:spcPts val="2800"/>
              </a:spcBef>
              <a:buSzPct val="100000"/>
              <a:buAutoNum type="arabicPeriod" startAt="1"/>
              <a:defRPr sz="2144"/>
            </a:pPr>
            <a:r>
              <a:t>Click on the web service activity and go to OnException scripts tag and add following Service Exception script:</a:t>
            </a:r>
            <a:br/>
            <a:br/>
            <a:r>
              <a:rPr b="1" i="1"/>
              <a:t>context.put("exception_message",exception.getMessage())</a:t>
            </a:r>
          </a:p>
          <a:p>
            <a:pPr marL="425450" indent="-425450" defTabSz="391414">
              <a:spcBef>
                <a:spcPts val="2800"/>
              </a:spcBef>
              <a:buSzPct val="100000"/>
              <a:buAutoNum type="arabicPeriod" startAt="1"/>
              <a:defRPr sz="2144"/>
            </a:pPr>
            <a:r>
              <a:t>Add following script in Gateway condition:</a:t>
            </a:r>
          </a:p>
        </p:txBody>
      </p:sp>
      <p:pic>
        <p:nvPicPr>
          <p:cNvPr id="12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56000" y="3486149"/>
            <a:ext cx="4140201" cy="27813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24593" y="770714"/>
            <a:ext cx="9118601" cy="6591301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Note: in the above script change the “Rate Limit” to the actual Rate Limit…"/>
          <p:cNvSpPr txBox="1"/>
          <p:nvPr/>
        </p:nvSpPr>
        <p:spPr>
          <a:xfrm>
            <a:off x="1186535" y="7865720"/>
            <a:ext cx="10860330" cy="829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Note: in the above script change the “Rate Limit” to the actual Rate Limit </a:t>
            </a:r>
          </a:p>
          <a:p>
            <a:pPr algn="l"/>
            <a:r>
              <a:t>error message returned by Webservice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